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Lobster"/>
      <p:regular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Lexend"/>
      <p:regular r:id="rId65"/>
      <p:bold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5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7.xml"/><Relationship Id="rId66" Type="http://schemas.openxmlformats.org/officeDocument/2006/relationships/font" Target="fonts/Lexend-bold.fntdata"/><Relationship Id="rId21" Type="http://schemas.openxmlformats.org/officeDocument/2006/relationships/slide" Target="slides/slide16.xml"/><Relationship Id="rId65" Type="http://schemas.openxmlformats.org/officeDocument/2006/relationships/font" Target="fonts/Lexend-regular.fntdata"/><Relationship Id="rId24" Type="http://schemas.openxmlformats.org/officeDocument/2006/relationships/slide" Target="slides/slide19.xml"/><Relationship Id="rId68" Type="http://schemas.openxmlformats.org/officeDocument/2006/relationships/font" Target="fonts/RobotoMono-bold.fntdata"/><Relationship Id="rId23" Type="http://schemas.openxmlformats.org/officeDocument/2006/relationships/slide" Target="slides/slide18.xml"/><Relationship Id="rId67" Type="http://schemas.openxmlformats.org/officeDocument/2006/relationships/font" Target="fonts/RobotoMono-regular.fntdata"/><Relationship Id="rId60" Type="http://schemas.openxmlformats.org/officeDocument/2006/relationships/font" Target="fonts/Lobster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bold.fntdata"/><Relationship Id="rId12" Type="http://schemas.openxmlformats.org/officeDocument/2006/relationships/slide" Target="slides/slide7.xml"/><Relationship Id="rId56" Type="http://schemas.openxmlformats.org/officeDocument/2006/relationships/font" Target="fonts/Raleway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6d1e1daa_2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6d1e1daa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72fbf0c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72fbf0c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6d1e1da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6d1e1da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6d1e1d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6d1e1d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c6d1e1d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c6d1e1d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c6d1e1daa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c6d1e1daa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c6d1e1daa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c6d1e1da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6d1e1da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c6d1e1da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c6d1e1da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c6d1e1da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6d1e1daa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6d1e1daa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72fbf0c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72fbf0c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6d1e1daa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6d1e1daa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c6d1e1daa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c6d1e1daa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6d1e1daa_2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c6d1e1daa_2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6d1e1da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c6d1e1da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c6d1e1da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c6d1e1da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c6d1e1da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c6d1e1da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c6d1e1daa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c6d1e1daa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6d1e1daa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c6d1e1da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c6d1e1daa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c6d1e1daa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c6d1e1daa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c6d1e1daa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72fbf0c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c72fbf0c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c6d1e1daa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c6d1e1daa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c6d1e1daa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c6d1e1daa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c6d1e1daa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c6d1e1daa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c6d1e1daa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c6d1e1daa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c6d1e1daa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c6d1e1daa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c6d1e1daa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c6d1e1daa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c6d1e1daa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c6d1e1daa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6d1e1daa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6d1e1daa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6d1e1daa_2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c6d1e1daa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6d1e1daa_2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c6d1e1daa_2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b1dcc0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b1dcc0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6d1e1daa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c6d1e1daa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c7ce918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c7ce918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c7ce918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c7ce918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f931010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f931010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b1dcc03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b1dcc03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b1dcc03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b1dcc03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b1dcc03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b1dcc03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b1dcc034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b1dcc034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b1dcc034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b1dcc034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c7ce918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c7ce918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b1dcc03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b1dcc03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b1dcc034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b1dcc034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b1dcc03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b1dcc03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b1dcc03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b1dcc03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f931010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f931010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f931010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f931010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1861950" y="1160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Introduction To VueJS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74025" y="1935400"/>
            <a:ext cx="49935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Nhóm 15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Dương Minh Mẫn - 19521821</a:t>
            </a:r>
            <a:endParaRPr b="1" sz="2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Bùi Quốc Cường - 20521147</a:t>
            </a:r>
            <a:endParaRPr b="1" sz="2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Nguyễn Thành Tài - 21521397</a:t>
            </a:r>
            <a:endParaRPr b="1" sz="2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Phan Thị Bích Quyên - 22521224</a:t>
            </a:r>
            <a:endParaRPr b="1" sz="2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Quick Start -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Hello Word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727650" y="2087825"/>
            <a:ext cx="7688700" cy="59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development version, includes helpful console warnings --&gt;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&lt;script src="https://cdn.jsdelivr.net/npm/vue/dist/vue.js"&gt;&lt;/script&gt;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Source Sans Pro"/>
                <a:ea typeface="Source Sans Pro"/>
                <a:cs typeface="Source Sans Pro"/>
                <a:sym typeface="Source Sans Pro"/>
              </a:rPr>
              <a:t>Hello Word - Installation (inject CDN)</a:t>
            </a:r>
            <a:endParaRPr sz="2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727650" y="2826750"/>
            <a:ext cx="7688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9450" y="3371575"/>
            <a:ext cx="7688700" cy="59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production version, optimized for size and speed --&gt;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&lt;script src="https://cdn.jsdelivr.net/npm/vue"&gt;&lt;/script&gt;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727650" y="4150725"/>
            <a:ext cx="7688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729450" y="2234850"/>
            <a:ext cx="3753900" cy="761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id="app"&gt;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{{ greetings }}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urce Sans Pro"/>
                <a:ea typeface="Source Sans Pro"/>
                <a:cs typeface="Source Sans Pro"/>
                <a:sym typeface="Source Sans Pro"/>
              </a:rPr>
              <a:t>Hello Word - Code</a:t>
            </a:r>
            <a:endParaRPr sz="2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729450" y="1853850"/>
            <a:ext cx="3753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729475" y="3475025"/>
            <a:ext cx="3689700" cy="1737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 app = new Vue({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el: '#app',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data: {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greetings: 'Hello Vue from UIT!'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93634" y="3094025"/>
            <a:ext cx="3689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JavaScript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4750250" y="2234850"/>
            <a:ext cx="3753900" cy="2472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Hello Vue from UIT!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4750250" y="1853850"/>
            <a:ext cx="3753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Output: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651450" y="1563625"/>
            <a:ext cx="7688700" cy="397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ar app = new Vue({ /* Options */ });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651450" y="61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Source Sans Pro"/>
                <a:ea typeface="Source Sans Pro"/>
                <a:cs typeface="Source Sans Pro"/>
                <a:sym typeface="Source Sans Pro"/>
              </a:rPr>
              <a:t>Hello Word - Explaination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651450" y="2165150"/>
            <a:ext cx="76887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Vue Instance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Options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 (string) - to plugin code to HTML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ata (json of data)- add all properties found in data to vue’s reactivity system.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ethods (json of function)- methods object which can be called from html using event bindings.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omputed (json of function) - derived data property will be specified here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ounted (function) - this will be a lifecycle hook, called when mounted.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reated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(function) - this will be a lifecycle hook, called when created.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more...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7650" y="2087825"/>
            <a:ext cx="7688700" cy="397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 {{ greeting }} &lt;/h1&gt;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Hello Word - Explaination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7650" y="2689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 data content to HTML page. </a:t>
            </a:r>
            <a:b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here are some more expression which will also work</a:t>
            </a:r>
            <a:endParaRPr sz="11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729450" y="3224550"/>
            <a:ext cx="7688700" cy="1366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{{ ‘Hello ‘ + name }}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{{ firstName + ‘ ‘ + lastName }}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{{ message.split(‘’).reverse().join(‘’) }}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{{ num + 1 }}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{{ isActive ? ‘Active’ : ‘Inactive’ }}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Rendering with Condition &amp; Loop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Basic Rendering</a:t>
            </a:r>
            <a:endParaRPr sz="3100"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729450" y="3219450"/>
            <a:ext cx="7688700" cy="172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&lt;span&gt;Message: {{ msg }}&lt;/span&gt;</a:t>
            </a:r>
            <a:endParaRPr sz="1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&lt;span v-once&gt;This will never change: {{ msg }}&lt;/span&gt;</a:t>
            </a:r>
            <a:endParaRPr sz="1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 v-html=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&gt;&lt;/div&gt; &lt;!-- html = 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&lt;ul&gt;&lt;li&gt;Hello&lt;/li&gt;&lt;li&gt;World&lt;/li&gt;&lt;/ul&gt;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--&gt;</a:t>
            </a:r>
            <a:endParaRPr sz="1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729450" y="2208800"/>
            <a:ext cx="7688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Regular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message rendering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Directive ( `v-once` )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Directive ( `v-html` )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05638" y="607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urce Sans Pro"/>
                <a:ea typeface="Source Sans Pro"/>
                <a:cs typeface="Source Sans Pro"/>
                <a:sym typeface="Source Sans Pro"/>
              </a:rPr>
              <a:t>Conditional Rendering - Directives</a:t>
            </a:r>
            <a:endParaRPr sz="2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751463" y="1376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These are the directives which used for conditional rendering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51463" y="1911350"/>
            <a:ext cx="7688700" cy="101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ono"/>
              <a:buChar char="-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v-show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ono"/>
              <a:buChar char="-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-if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ono"/>
              <a:buChar char="-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-else-if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ono"/>
              <a:buChar char="-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v-else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703838" y="3143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 `v-show` ) Will keep element in the dom, and just change display style (none or block)</a:t>
            </a:r>
            <a:b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 `v-if` ) will remove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entire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element from the dom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29450" y="2234850"/>
            <a:ext cx="3753900" cy="904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id="app"&gt;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&lt;span v-if="visible"&gt;Showing&lt;/span&gt;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&lt;span v-else&gt;Hiding&lt;/span&gt;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Source Sans Pro"/>
                <a:ea typeface="Source Sans Pro"/>
                <a:cs typeface="Source Sans Pro"/>
                <a:sym typeface="Source Sans Pro"/>
              </a:rPr>
              <a:t>Conditional Rendering (v-if, v-else)</a:t>
            </a:r>
            <a:endParaRPr sz="2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729450" y="1853850"/>
            <a:ext cx="3753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729475" y="3475025"/>
            <a:ext cx="3689700" cy="137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 app = new Vue({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el: '#app',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data: {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visible: true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793634" y="3094025"/>
            <a:ext cx="3689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JavaScript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4750250" y="2234850"/>
            <a:ext cx="3753900" cy="2611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Showing</a:t>
            </a:r>
            <a:endParaRPr sz="12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4750250" y="1853850"/>
            <a:ext cx="3753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Output: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Conditional Rendering - Use case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729450" y="1962150"/>
            <a:ext cx="7452600" cy="27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Show `No records` message when list is empty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When you want to create TAB like functionality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When there is some options which should show only when record has xyz flag (isActive for example)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Create toggle button to show and hide 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sidebar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And many more...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Source Sans Pro"/>
                <a:ea typeface="Source Sans Pro"/>
                <a:cs typeface="Source Sans Pro"/>
                <a:sym typeface="Source Sans Pro"/>
              </a:rPr>
              <a:t>What is</a:t>
            </a:r>
            <a:r>
              <a:rPr lang="en" sz="3100">
                <a:latin typeface="Source Sans Pro"/>
                <a:ea typeface="Source Sans Pro"/>
                <a:cs typeface="Source Sans Pro"/>
                <a:sym typeface="Source Sans Pro"/>
              </a:rPr>
              <a:t> VueJS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Progressive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frontend framework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Best for Single Page Application (SPA)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Founder - Evan You (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Independent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Software Developer And Creator of Vuejs)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Releases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○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Initial (v0.10) in 2014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○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1.0  in 2015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○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2.0 in 2016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○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3.4.25 (current)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729450" y="2234850"/>
            <a:ext cx="3753900" cy="1050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id="app"&gt;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&lt;ul&gt;</a:t>
            </a:r>
            <a:b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&lt;li v-for=</a:t>
            </a: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 in fruits"&gt;{{i}}&lt;/li&gt;</a:t>
            </a:r>
            <a:b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&lt;ul&gt;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List Rendering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729450" y="1853850"/>
            <a:ext cx="3753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729475" y="3703625"/>
            <a:ext cx="3689700" cy="123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 app = new Vue({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el: '#app',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data: {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fruits: ["apple", "banana", "orange"]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793634" y="3322625"/>
            <a:ext cx="3689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JavaScript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4750250" y="2234850"/>
            <a:ext cx="3753900" cy="2700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●"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pple</a:t>
            </a:r>
            <a:endParaRPr sz="11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●"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anana</a:t>
            </a:r>
            <a:endParaRPr sz="11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●"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orange</a:t>
            </a:r>
            <a:endParaRPr sz="11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4750250" y="1853850"/>
            <a:ext cx="3753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List Rendering (Use case)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729450" y="1962150"/>
            <a:ext cx="7452600" cy="27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List out bullet points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List backend collections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And many more...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Vue Instance LifeCycle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Life Cycle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727650" y="2000250"/>
            <a:ext cx="38424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instance `new Vue()`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Event &amp; LifeCycle (framework’s part)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Injections &amp; Reactivity (again framework’s part)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for option `el` or mount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○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`el` is provided it will mount there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Char char="○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wise it will wait for function `vm.$mount(el)` to get called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236" y="569352"/>
            <a:ext cx="3291065" cy="833142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Life Cycle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729450" y="1984500"/>
            <a:ext cx="3842400" cy="26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 `template` option provided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compile that template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Otherwise compile outer html of mounted element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 stuffs for mount them.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Dom will be there now.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Reactive updates of data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-2673813"/>
            <a:ext cx="4254375" cy="1077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Life Cycle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729450" y="194640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Destroy call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 calls for destroy.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00" y="-4988463"/>
            <a:ext cx="4254375" cy="1077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Directive ( `v-bind` 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This directive is used to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reactively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update html attribute.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&lt;a v-bind:href=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caption ... &lt;/a&gt;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href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is the argument, which tells the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v-bind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directive to bind the element’s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href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attribute to the value of the expression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&lt;a :href=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 ... caption ... &lt;/a&gt;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Only colon ( `:` ) is used as sorthand for `v-bind` directive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Directive ( `v-on` 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729450" y="2078875"/>
            <a:ext cx="76887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This directive listens to the dom events.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&lt;button v-on:click=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 ... caption ... &lt;/button&gt;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Here it will listen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click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event triggered from dom element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button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and call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action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method specified in the methods option.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 simple words this code will call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action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method when some one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click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on the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button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&lt;button @click=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 ... caption ... &lt;/button&gt;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at ( `@` ) is used as sorthand for `v-on` directive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Google Shape;305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Event Modifiers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Click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.stop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.prevent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.self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4625175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KeyUp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.enter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.tab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.delete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.up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.f1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Reactive Form Inputs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9" name="Google Shape;31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Source Sans Pro"/>
                <a:ea typeface="Source Sans Pro"/>
                <a:cs typeface="Source Sans Pro"/>
                <a:sym typeface="Source Sans Pro"/>
              </a:rPr>
              <a:t>Why Vue?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Easy to learn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Light weight (~22kb) - where Angular - ~111kb and React - 32 kb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Reactivity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Reusable components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Virtual DOM</a:t>
            </a:r>
            <a:endParaRPr sz="18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Directive ( `v-model` 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This directive is used to create two-way data bindings on form inputs.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Text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Multiline Text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Select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Checkbox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Radio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&lt;input v-model="message" placeholder="edit me"&gt;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&lt;p&gt;Message is: {{ message }}&lt;/p&gt;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&lt;textarea v-model="message" placeholder="add multiple lines"&gt;&lt;/textarea&gt;&lt;br/&gt;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&lt;span&gt;Multiline message is:&lt;/span&gt;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&lt;p style="white-space: pre-line;"&gt;{{ message }}&lt;/p&gt;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This will apply changes right a way to following p tag as made changes in text box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Text &amp;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Multiline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text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Single checkbox, boolean value.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&lt;input type="checkbox" id="checkbox" v-model="checked"&gt;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&lt;label for="checkbox"&gt;{{ checked }}&lt;/label&gt;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This will show true or false right next to checkbox, as we select or deselect them.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" name="Google Shape;33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Checkbox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729450" y="2078875"/>
            <a:ext cx="7688700" cy="176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&lt;input type="ra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dio" id="one" value="One" v-model="picked"&gt;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&lt;label for="one"&gt;One&lt;/label&gt;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&lt;br&gt;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&lt;input type="radio" id="two" value="Two" v-model="picked"&gt;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&lt;label for="two"&gt;Two&lt;/label&gt;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&lt;br&gt;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&lt;span&gt;Picked: {{ picked }}&lt;/span&gt;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Radio button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</a:t>
            </a:r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729325" y="2078875"/>
            <a:ext cx="3774300" cy="2746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&lt;select v-model="selected"&gt;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&lt;option disabled value=""&gt;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Please select one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&lt;/option&gt;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&lt;option&gt;A&lt;/option&gt;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&lt;option&gt;B&lt;/option&gt;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&lt;option&gt;C&lt;/option&gt;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&lt;/select&gt;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&lt;span&gt;Selected: {{ selected }}&lt;/span&gt;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6"/>
          <p:cNvSpPr txBox="1"/>
          <p:nvPr>
            <p:ph idx="2" type="body"/>
          </p:nvPr>
        </p:nvSpPr>
        <p:spPr>
          <a:xfrm>
            <a:off x="4643600" y="2078875"/>
            <a:ext cx="3774300" cy="2746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new Vue({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el: '#app',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data: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selected: ‘’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Model modifiers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.lasy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Sync after `change` event, where `input` event was default.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.number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This modifier will automatic type cast to number.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.trim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It will trim inp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" name="Google Shape;362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v-model with components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729450" y="2078875"/>
            <a:ext cx="7688700" cy="18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Vue components allow you to build reusable inputs with completely customized behavior. These inputs even work with v-model!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 are not going in depth for this topic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9" name="Google Shape;369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Vue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729450" y="2078875"/>
            <a:ext cx="76887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Vue Component can be defined like this.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Vue.component(‘comp-name’, {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template: ‘#compo’, // template id or direct html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data: function() { return {}; } // return properties json object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props: [‘a’] // input from parent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// Other options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1" name="Google Shape;381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Basic Syntax of Vue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2" name="Google Shape;382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729450" y="2078875"/>
            <a:ext cx="76887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Basically, components are reusable vue instance with name.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Template option can be HTML or template id like `#comp-template` this.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Template must contain a single root element.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Here data option will be function (where in vue instance [new Vue] has data as object)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Data can be pass to child component using `props` option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Vue components can be used multiple times with separate data for each instance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Google Shape;388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Source Sans Pro"/>
                <a:ea typeface="Source Sans Pro"/>
                <a:cs typeface="Source Sans Pro"/>
                <a:sym typeface="Source Sans Pro"/>
              </a:rPr>
              <a:t>Vue Component</a:t>
            </a:r>
            <a:endParaRPr sz="2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262125" y="3780250"/>
            <a:ext cx="375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Evan You, 37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Creator of Vue.js &amp; Vite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025" y="1509124"/>
            <a:ext cx="1351092" cy="13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00" y="1669508"/>
            <a:ext cx="1351101" cy="117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729450" y="2078875"/>
            <a:ext cx="76887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Let’s see an example of vue component - Create a counter button.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Counter button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729450" y="2434150"/>
            <a:ext cx="3774300" cy="249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&lt;div id="app"&gt;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&lt;counter&gt;&lt;/counter&gt;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&lt;template id="cbtn"&gt;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&lt;div&gt;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&lt;button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v-on:click="count += 1"&gt;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{{ count }} Clicks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&lt;/button&gt;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&lt;/div&gt;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&lt;/template&gt;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" name="Google Shape;397;p52"/>
          <p:cNvSpPr txBox="1"/>
          <p:nvPr>
            <p:ph idx="4294967295" type="body"/>
          </p:nvPr>
        </p:nvSpPr>
        <p:spPr>
          <a:xfrm>
            <a:off x="4643850" y="2434150"/>
            <a:ext cx="3774300" cy="249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Vue.component('counter',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template: '#cbtn',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data: function()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return {count: 0};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var app = new Vue({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el: '#app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'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729450" y="2078875"/>
            <a:ext cx="76887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Let’s see an example of vue component - with multiple instance with their own data and props from parent.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`props` to pass data to child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729450" y="2434150"/>
            <a:ext cx="3774300" cy="249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&lt;div id="app"&gt;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&lt;counter name="apple"&gt;&lt;/counter&gt;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&lt;counter name="banana"&gt;&lt;/counter&gt;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&lt;template id="cbtn"&gt;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&lt;button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v-on:click="count += 1"&gt;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{{ count }} {{ name }}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&lt;/button&gt;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&lt;/template&gt;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53"/>
          <p:cNvSpPr txBox="1"/>
          <p:nvPr>
            <p:ph idx="4294967295" type="body"/>
          </p:nvPr>
        </p:nvSpPr>
        <p:spPr>
          <a:xfrm>
            <a:off x="4643850" y="2434150"/>
            <a:ext cx="3774300" cy="249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Vue.component('counter',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template: '#cbtn',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rops: [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data: function()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return {count: 0};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var app = new Vue({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el: '#app'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727650" y="48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Sans Pro"/>
                <a:ea typeface="Source Sans Pro"/>
                <a:cs typeface="Source Sans Pro"/>
                <a:sym typeface="Source Sans Pro"/>
              </a:rPr>
              <a:t>Concepts we left to cover up</a:t>
            </a:r>
            <a:endParaRPr sz="3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en" sz="2100">
                <a:latin typeface="Source Sans Pro"/>
                <a:ea typeface="Source Sans Pro"/>
                <a:cs typeface="Source Sans Pro"/>
                <a:sym typeface="Source Sans Pro"/>
              </a:rPr>
              <a:t>Slots in Component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en" sz="2100">
                <a:latin typeface="Source Sans Pro"/>
                <a:ea typeface="Source Sans Pro"/>
                <a:cs typeface="Source Sans Pro"/>
                <a:sym typeface="Source Sans Pro"/>
              </a:rPr>
              <a:t>Event 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Event in Vue Instance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 Vue Component Event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Event Bus (</a:t>
            </a: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Separate</a:t>
            </a: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 Vue instance for events)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en" sz="2100">
                <a:latin typeface="Source Sans Pro"/>
                <a:ea typeface="Source Sans Pro"/>
                <a:cs typeface="Source Sans Pro"/>
                <a:sym typeface="Source Sans Pro"/>
              </a:rPr>
              <a:t>Routing using vue-router (which is most useful for SPA)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en" sz="2100">
                <a:latin typeface="Source Sans Pro"/>
                <a:ea typeface="Source Sans Pro"/>
                <a:cs typeface="Source Sans Pro"/>
                <a:sym typeface="Source Sans Pro"/>
              </a:rPr>
              <a:t>State management using vuex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en" sz="2100">
                <a:latin typeface="Source Sans Pro"/>
                <a:ea typeface="Source Sans Pro"/>
                <a:cs typeface="Source Sans Pro"/>
                <a:sym typeface="Source Sans Pro"/>
              </a:rPr>
              <a:t>And many more...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319088"/>
            <a:ext cx="910590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Learning Materials</a:t>
            </a:r>
            <a:endParaRPr/>
          </a:p>
        </p:txBody>
      </p:sp>
      <p:sp>
        <p:nvSpPr>
          <p:cNvPr id="429" name="Google Shape;429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400" y="2180725"/>
            <a:ext cx="6400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803"/>
            <a:ext cx="9143999" cy="4355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0644"/>
            <a:ext cx="9143999" cy="267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33400"/>
            <a:ext cx="9144002" cy="27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300" y="175520"/>
            <a:ext cx="9143999" cy="24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 rotWithShape="1">
          <a:blip r:embed="rId4">
            <a:alphaModFix/>
          </a:blip>
          <a:srcRect b="-937" l="0" r="0" t="-926"/>
          <a:stretch/>
        </p:blipFill>
        <p:spPr>
          <a:xfrm>
            <a:off x="-59300" y="2571750"/>
            <a:ext cx="9144001" cy="24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 txBox="1"/>
          <p:nvPr>
            <p:ph type="ctrTitle"/>
          </p:nvPr>
        </p:nvSpPr>
        <p:spPr>
          <a:xfrm>
            <a:off x="237150" y="1739400"/>
            <a:ext cx="4463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Step </a:t>
            </a: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1: Turn on your Laptop 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Step 2: Pick IDEs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Step 3: Code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p6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791463"/>
            <a:ext cx="3854976" cy="40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 txBox="1"/>
          <p:nvPr/>
        </p:nvSpPr>
        <p:spPr>
          <a:xfrm>
            <a:off x="2002175" y="-88950"/>
            <a:ext cx="801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🔥</a:t>
            </a:r>
            <a:r>
              <a:rPr b="1" lang="en" sz="3300">
                <a:solidFill>
                  <a:schemeClr val="dk2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 TUTORIAL HELL </a:t>
            </a:r>
            <a:r>
              <a:rPr b="1" lang="en" sz="3300">
                <a:solidFill>
                  <a:schemeClr val="dk2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😈</a:t>
            </a:r>
            <a:endParaRPr b="1" sz="3300">
              <a:solidFill>
                <a:schemeClr val="dk2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DEMO VUE.JS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8" name="Google Shape;468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76" y="448675"/>
            <a:ext cx="8098050" cy="42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649" y="2690325"/>
            <a:ext cx="440751" cy="4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/>
        </p:nvSpPr>
        <p:spPr>
          <a:xfrm>
            <a:off x="806250" y="4023475"/>
            <a:ext cx="753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highlight>
                <a:schemeClr val="dk2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highlight>
                <a:schemeClr val="dk2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74" name="Google Shape;4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668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2"/>
          <p:cNvSpPr txBox="1"/>
          <p:nvPr/>
        </p:nvSpPr>
        <p:spPr>
          <a:xfrm>
            <a:off x="96675" y="4450800"/>
            <a:ext cx="876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THANKS FOR YOUR ATTENTION</a:t>
            </a:r>
            <a:endParaRPr b="1" sz="3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00" y="2381775"/>
            <a:ext cx="3739475" cy="21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95" y="2381775"/>
            <a:ext cx="3452830" cy="21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476" y="490148"/>
            <a:ext cx="3362877" cy="189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100" y="660821"/>
            <a:ext cx="3739475" cy="12795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174025" y="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CÁC ÔNG LỚN CỦA TRUNG QUỐC HẬU THUẪN VUE.JS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08625" y="674025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CƠ HỘI VIỆC LÀM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409925" y="2154075"/>
            <a:ext cx="33996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latin typeface="Verdana"/>
                <a:ea typeface="Verdana"/>
                <a:cs typeface="Verdana"/>
                <a:sym typeface="Verdana"/>
              </a:rPr>
              <a:t>Hơn </a:t>
            </a:r>
            <a:r>
              <a:rPr b="1" lang="en" sz="27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728 </a:t>
            </a:r>
            <a:r>
              <a:rPr lang="en" sz="2700">
                <a:latin typeface="Verdana"/>
                <a:ea typeface="Verdana"/>
                <a:cs typeface="Verdana"/>
                <a:sym typeface="Verdana"/>
              </a:rPr>
              <a:t>công việc tại Tp HCM đang yêu cầu ứng viên có kiến thức về Vue.js!</a:t>
            </a:r>
            <a:endParaRPr sz="27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900" y="248638"/>
            <a:ext cx="4808300" cy="464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50" y="143025"/>
            <a:ext cx="7221700" cy="48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